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2" r:id="rId2"/>
    <p:sldId id="261" r:id="rId3"/>
    <p:sldId id="259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1980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1B514-F12C-4E7F-B4AB-568868E80A9A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2D006-E112-441E-897B-3865FAB8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1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2D006-E112-441E-897B-3865FAB8032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60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2D006-E112-441E-897B-3865FAB8032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60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9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52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45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5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5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57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8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87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8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3FF31-5D24-424E-84DA-4B52C4489F46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D1D62-EA36-4273-A11E-1C2E50F49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70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7590" y="2195736"/>
            <a:ext cx="604867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b="1" dirty="0" smtClean="0"/>
              <a:t>Anleitungen</a:t>
            </a:r>
          </a:p>
          <a:p>
            <a:pPr lvl="0"/>
            <a:r>
              <a:rPr lang="de-DE" sz="1200" b="1" dirty="0" smtClean="0"/>
              <a:t>1. </a:t>
            </a:r>
            <a:r>
              <a:rPr lang="de-DE" sz="1200" dirty="0" smtClean="0"/>
              <a:t>Bitte wählen Sie aus welche Vorlage Sie verwenden möchten (mit Werkzeugnummer oder ohne)</a:t>
            </a:r>
          </a:p>
          <a:p>
            <a:pPr lvl="0"/>
            <a:r>
              <a:rPr lang="de-DE" sz="1200" b="1" dirty="0" smtClean="0"/>
              <a:t>2. </a:t>
            </a:r>
            <a:r>
              <a:rPr lang="de-DE" sz="1200" dirty="0" smtClean="0"/>
              <a:t>Ziehen </a:t>
            </a:r>
            <a:r>
              <a:rPr lang="de-DE" sz="1200" dirty="0"/>
              <a:t>Sie das gewünschte Bild auf die gewählte Vorlage</a:t>
            </a:r>
          </a:p>
          <a:p>
            <a:pPr lvl="0"/>
            <a:r>
              <a:rPr lang="de-DE" sz="1200" b="1" dirty="0" smtClean="0"/>
              <a:t>3. </a:t>
            </a:r>
            <a:r>
              <a:rPr lang="de-DE" sz="1200" dirty="0" smtClean="0"/>
              <a:t>Passen </a:t>
            </a:r>
            <a:r>
              <a:rPr lang="de-DE" sz="1200" dirty="0"/>
              <a:t>Sie die Bildgröße so an, dass die Rahmenlinien sichtbar sind</a:t>
            </a:r>
          </a:p>
          <a:p>
            <a:pPr lvl="0"/>
            <a:r>
              <a:rPr lang="de-DE" sz="1200" b="1" dirty="0" smtClean="0"/>
              <a:t>4. </a:t>
            </a:r>
            <a:r>
              <a:rPr lang="de-DE" sz="1200" dirty="0" smtClean="0"/>
              <a:t>Drucken Sie das Template aus</a:t>
            </a:r>
            <a:endParaRPr lang="de-DE" sz="1200" dirty="0"/>
          </a:p>
        </p:txBody>
      </p:sp>
      <p:sp>
        <p:nvSpPr>
          <p:cNvPr id="5" name="Rectangle 4"/>
          <p:cNvSpPr/>
          <p:nvPr/>
        </p:nvSpPr>
        <p:spPr>
          <a:xfrm>
            <a:off x="404664" y="3635896"/>
            <a:ext cx="604867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b="1" dirty="0" err="1" smtClean="0"/>
              <a:t>Instrucciones</a:t>
            </a:r>
            <a:endParaRPr lang="de-DE" sz="1400" b="1" dirty="0" smtClean="0"/>
          </a:p>
          <a:p>
            <a:pPr lvl="0"/>
            <a:r>
              <a:rPr lang="de-DE" sz="1200" b="1" dirty="0" smtClean="0"/>
              <a:t>1. </a:t>
            </a:r>
            <a:r>
              <a:rPr lang="de-DE" sz="1200" dirty="0" err="1" smtClean="0"/>
              <a:t>Elija</a:t>
            </a:r>
            <a:r>
              <a:rPr lang="de-DE" sz="1200" dirty="0" smtClean="0"/>
              <a:t> </a:t>
            </a:r>
            <a:r>
              <a:rPr lang="de-DE" sz="1200" dirty="0" err="1" smtClean="0"/>
              <a:t>una</a:t>
            </a:r>
            <a:r>
              <a:rPr lang="de-DE" sz="1200" dirty="0" smtClean="0"/>
              <a:t> </a:t>
            </a:r>
            <a:r>
              <a:rPr lang="de-DE" sz="1200" dirty="0" err="1" smtClean="0"/>
              <a:t>plantilla</a:t>
            </a:r>
            <a:r>
              <a:rPr lang="de-DE" sz="1200" dirty="0" smtClean="0"/>
              <a:t> de </a:t>
            </a:r>
            <a:r>
              <a:rPr lang="de-DE" sz="1200" dirty="0" err="1" smtClean="0"/>
              <a:t>acuerdo</a:t>
            </a:r>
            <a:r>
              <a:rPr lang="de-DE" sz="1200" dirty="0" smtClean="0"/>
              <a:t> a </a:t>
            </a:r>
            <a:r>
              <a:rPr lang="de-DE" sz="1200" dirty="0" err="1" smtClean="0"/>
              <a:t>sus</a:t>
            </a:r>
            <a:r>
              <a:rPr lang="de-DE" sz="1200" dirty="0" smtClean="0"/>
              <a:t> </a:t>
            </a:r>
            <a:r>
              <a:rPr lang="de-DE" sz="1200" dirty="0" err="1" smtClean="0"/>
              <a:t>necesidades</a:t>
            </a:r>
            <a:r>
              <a:rPr lang="de-DE" sz="1200" dirty="0" smtClean="0"/>
              <a:t> (</a:t>
            </a:r>
            <a:r>
              <a:rPr lang="de-DE" sz="1200" dirty="0" err="1" smtClean="0"/>
              <a:t>con</a:t>
            </a:r>
            <a:r>
              <a:rPr lang="de-DE" sz="1200" dirty="0" smtClean="0"/>
              <a:t> o sin </a:t>
            </a:r>
            <a:r>
              <a:rPr lang="de-DE" sz="1200" dirty="0" err="1" smtClean="0"/>
              <a:t>número</a:t>
            </a:r>
            <a:r>
              <a:rPr lang="de-DE" sz="1200" dirty="0" smtClean="0"/>
              <a:t> de </a:t>
            </a:r>
            <a:r>
              <a:rPr lang="de-DE" sz="1200" dirty="0" err="1" smtClean="0"/>
              <a:t>herramienta</a:t>
            </a:r>
            <a:r>
              <a:rPr lang="de-DE" sz="1200" dirty="0" smtClean="0"/>
              <a:t>)</a:t>
            </a:r>
          </a:p>
          <a:p>
            <a:pPr lvl="0"/>
            <a:r>
              <a:rPr lang="de-DE" sz="1200" b="1" dirty="0" smtClean="0"/>
              <a:t>2. </a:t>
            </a:r>
            <a:r>
              <a:rPr lang="de-DE" sz="1200" dirty="0" err="1" smtClean="0"/>
              <a:t>Coloque</a:t>
            </a:r>
            <a:r>
              <a:rPr lang="de-DE" sz="1200" dirty="0" smtClean="0"/>
              <a:t> la </a:t>
            </a:r>
            <a:r>
              <a:rPr lang="de-DE" sz="1200" dirty="0" err="1" smtClean="0"/>
              <a:t>imágen</a:t>
            </a:r>
            <a:r>
              <a:rPr lang="de-DE" sz="1200" dirty="0" smtClean="0"/>
              <a:t> de </a:t>
            </a:r>
            <a:r>
              <a:rPr lang="de-DE" sz="1200" dirty="0" err="1" smtClean="0"/>
              <a:t>su</a:t>
            </a:r>
            <a:r>
              <a:rPr lang="de-DE" sz="1200" dirty="0" smtClean="0"/>
              <a:t> </a:t>
            </a:r>
            <a:r>
              <a:rPr lang="de-DE" sz="1200" dirty="0" err="1" smtClean="0"/>
              <a:t>elección</a:t>
            </a:r>
            <a:r>
              <a:rPr lang="de-DE" sz="1200" dirty="0" smtClean="0"/>
              <a:t> en los </a:t>
            </a:r>
            <a:r>
              <a:rPr lang="de-DE" sz="1200" dirty="0" err="1" smtClean="0"/>
              <a:t>cuadros</a:t>
            </a:r>
            <a:r>
              <a:rPr lang="de-DE" sz="1200" dirty="0" smtClean="0"/>
              <a:t> de la </a:t>
            </a:r>
            <a:r>
              <a:rPr lang="de-DE" sz="1200" dirty="0" err="1" smtClean="0"/>
              <a:t>plantilla</a:t>
            </a:r>
            <a:endParaRPr lang="de-DE" sz="1200" dirty="0"/>
          </a:p>
          <a:p>
            <a:pPr lvl="0"/>
            <a:r>
              <a:rPr lang="de-DE" sz="1200" b="1" dirty="0" smtClean="0"/>
              <a:t>3. </a:t>
            </a:r>
            <a:r>
              <a:rPr lang="de-DE" sz="1200" dirty="0" err="1" smtClean="0"/>
              <a:t>Ajuste</a:t>
            </a:r>
            <a:r>
              <a:rPr lang="de-DE" sz="1200" dirty="0" smtClean="0"/>
              <a:t> las </a:t>
            </a:r>
            <a:r>
              <a:rPr lang="de-DE" sz="1200" dirty="0" err="1" smtClean="0"/>
              <a:t>dimensiones</a:t>
            </a:r>
            <a:r>
              <a:rPr lang="de-DE" sz="1200" dirty="0" smtClean="0"/>
              <a:t> de la </a:t>
            </a:r>
            <a:r>
              <a:rPr lang="de-DE" sz="1200" dirty="0" err="1" smtClean="0"/>
              <a:t>imágen</a:t>
            </a:r>
            <a:r>
              <a:rPr lang="de-DE" sz="1200" dirty="0" smtClean="0"/>
              <a:t> de </a:t>
            </a:r>
            <a:r>
              <a:rPr lang="de-DE" sz="1200" dirty="0" err="1" smtClean="0"/>
              <a:t>modo</a:t>
            </a:r>
            <a:r>
              <a:rPr lang="de-DE" sz="1200" dirty="0" smtClean="0"/>
              <a:t> </a:t>
            </a:r>
            <a:r>
              <a:rPr lang="de-DE" sz="1200" dirty="0" err="1" smtClean="0"/>
              <a:t>que</a:t>
            </a:r>
            <a:r>
              <a:rPr lang="de-DE" sz="1200" dirty="0" smtClean="0"/>
              <a:t> los </a:t>
            </a:r>
            <a:r>
              <a:rPr lang="de-DE" sz="1200" dirty="0" err="1" smtClean="0"/>
              <a:t>márgenes</a:t>
            </a:r>
            <a:r>
              <a:rPr lang="de-DE" sz="1200" dirty="0" smtClean="0"/>
              <a:t> </a:t>
            </a:r>
            <a:r>
              <a:rPr lang="de-DE" sz="1200" dirty="0" err="1" smtClean="0"/>
              <a:t>permanezcan</a:t>
            </a:r>
            <a:r>
              <a:rPr lang="de-DE" sz="1200" dirty="0" smtClean="0"/>
              <a:t> </a:t>
            </a:r>
            <a:r>
              <a:rPr lang="de-DE" sz="1200" dirty="0" err="1" smtClean="0"/>
              <a:t>visibles</a:t>
            </a:r>
            <a:endParaRPr lang="de-DE" sz="1200" dirty="0"/>
          </a:p>
          <a:p>
            <a:pPr lvl="0"/>
            <a:r>
              <a:rPr lang="de-DE" sz="1200" b="1" dirty="0" smtClean="0"/>
              <a:t>4. </a:t>
            </a:r>
            <a:r>
              <a:rPr lang="de-DE" sz="1200" dirty="0" err="1" smtClean="0"/>
              <a:t>Imprima</a:t>
            </a:r>
            <a:r>
              <a:rPr lang="de-DE" sz="1200" dirty="0" smtClean="0"/>
              <a:t> la </a:t>
            </a:r>
            <a:r>
              <a:rPr lang="de-DE" sz="1200" dirty="0" err="1" smtClean="0"/>
              <a:t>plantilla</a:t>
            </a:r>
            <a:r>
              <a:rPr lang="de-DE" sz="1200" dirty="0" smtClean="0"/>
              <a:t> de </a:t>
            </a:r>
            <a:r>
              <a:rPr lang="de-DE" sz="1200" dirty="0" err="1" smtClean="0"/>
              <a:t>etiquetas</a:t>
            </a:r>
            <a:endParaRPr lang="de-DE" sz="1200" dirty="0"/>
          </a:p>
        </p:txBody>
      </p:sp>
      <p:sp>
        <p:nvSpPr>
          <p:cNvPr id="6" name="Rectangle 5"/>
          <p:cNvSpPr/>
          <p:nvPr/>
        </p:nvSpPr>
        <p:spPr>
          <a:xfrm>
            <a:off x="404664" y="971600"/>
            <a:ext cx="604867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b="1" dirty="0" err="1" smtClean="0"/>
              <a:t>Directions</a:t>
            </a:r>
            <a:endParaRPr lang="de-DE" sz="1400" b="1" dirty="0" smtClean="0"/>
          </a:p>
          <a:p>
            <a:pPr lvl="0"/>
            <a:r>
              <a:rPr lang="de-DE" sz="1200" b="1" dirty="0" smtClean="0"/>
              <a:t>1. </a:t>
            </a:r>
            <a:r>
              <a:rPr lang="de-DE" sz="1200" dirty="0" err="1" smtClean="0"/>
              <a:t>Choose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template</a:t>
            </a:r>
            <a:r>
              <a:rPr lang="de-DE" sz="1200" dirty="0" smtClean="0"/>
              <a:t> </a:t>
            </a:r>
            <a:r>
              <a:rPr lang="de-DE" sz="1200" dirty="0" err="1" smtClean="0"/>
              <a:t>according</a:t>
            </a:r>
            <a:r>
              <a:rPr lang="de-DE" sz="1200" dirty="0" smtClean="0"/>
              <a:t> </a:t>
            </a:r>
            <a:r>
              <a:rPr lang="de-DE" sz="1200" dirty="0" err="1" smtClean="0"/>
              <a:t>to</a:t>
            </a:r>
            <a:r>
              <a:rPr lang="de-DE" sz="1200" dirty="0" smtClean="0"/>
              <a:t> </a:t>
            </a:r>
            <a:r>
              <a:rPr lang="de-DE" sz="1200" dirty="0" err="1" smtClean="0"/>
              <a:t>your</a:t>
            </a:r>
            <a:r>
              <a:rPr lang="de-DE" sz="1200" dirty="0" smtClean="0"/>
              <a:t> </a:t>
            </a:r>
            <a:r>
              <a:rPr lang="de-DE" sz="1200" dirty="0" err="1" smtClean="0"/>
              <a:t>needs</a:t>
            </a:r>
            <a:r>
              <a:rPr lang="de-DE" sz="1200" dirty="0" smtClean="0"/>
              <a:t> (</a:t>
            </a:r>
            <a:r>
              <a:rPr lang="de-DE" sz="1200" dirty="0" err="1" smtClean="0"/>
              <a:t>either</a:t>
            </a:r>
            <a:r>
              <a:rPr lang="de-DE" sz="1200" dirty="0" smtClean="0"/>
              <a:t> </a:t>
            </a:r>
            <a:r>
              <a:rPr lang="de-DE" sz="1200" dirty="0" err="1" smtClean="0"/>
              <a:t>with</a:t>
            </a:r>
            <a:r>
              <a:rPr lang="de-DE" sz="1200" dirty="0" smtClean="0"/>
              <a:t> </a:t>
            </a:r>
            <a:r>
              <a:rPr lang="de-DE" sz="1200" dirty="0" err="1" smtClean="0"/>
              <a:t>or</a:t>
            </a:r>
            <a:r>
              <a:rPr lang="de-DE" sz="1200" dirty="0" smtClean="0"/>
              <a:t> </a:t>
            </a:r>
            <a:r>
              <a:rPr lang="de-DE" sz="1200" dirty="0" err="1" smtClean="0"/>
              <a:t>without</a:t>
            </a:r>
            <a:r>
              <a:rPr lang="de-DE" sz="1200" dirty="0" smtClean="0"/>
              <a:t> </a:t>
            </a:r>
            <a:r>
              <a:rPr lang="de-DE" sz="1200" dirty="0" err="1" smtClean="0"/>
              <a:t>tool</a:t>
            </a:r>
            <a:r>
              <a:rPr lang="de-DE" sz="1200" dirty="0" smtClean="0"/>
              <a:t> </a:t>
            </a:r>
            <a:r>
              <a:rPr lang="de-DE" sz="1200" dirty="0" err="1" smtClean="0"/>
              <a:t>number</a:t>
            </a:r>
            <a:r>
              <a:rPr lang="de-DE" sz="1200" dirty="0" smtClean="0"/>
              <a:t>)</a:t>
            </a:r>
          </a:p>
          <a:p>
            <a:pPr lvl="0"/>
            <a:r>
              <a:rPr lang="de-DE" sz="1200" b="1" dirty="0" smtClean="0"/>
              <a:t>2. </a:t>
            </a:r>
            <a:r>
              <a:rPr lang="de-DE" sz="1200" dirty="0" smtClean="0"/>
              <a:t>Place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image</a:t>
            </a:r>
            <a:r>
              <a:rPr lang="de-DE" sz="1200" dirty="0" smtClean="0"/>
              <a:t> in </a:t>
            </a:r>
            <a:r>
              <a:rPr lang="de-DE" sz="1200" dirty="0" err="1" smtClean="0"/>
              <a:t>your</a:t>
            </a:r>
            <a:r>
              <a:rPr lang="de-DE" sz="1200" dirty="0" smtClean="0"/>
              <a:t> </a:t>
            </a:r>
            <a:r>
              <a:rPr lang="de-DE" sz="1200" dirty="0" err="1" smtClean="0"/>
              <a:t>chosen</a:t>
            </a:r>
            <a:r>
              <a:rPr lang="de-DE" sz="1200" dirty="0" smtClean="0"/>
              <a:t> </a:t>
            </a:r>
            <a:r>
              <a:rPr lang="de-DE" sz="1200" dirty="0" err="1" smtClean="0"/>
              <a:t>template‘s</a:t>
            </a:r>
            <a:r>
              <a:rPr lang="de-DE" sz="1200" dirty="0" smtClean="0"/>
              <a:t> </a:t>
            </a:r>
            <a:r>
              <a:rPr lang="de-DE" sz="1200" dirty="0" err="1" smtClean="0"/>
              <a:t>rectangles</a:t>
            </a:r>
            <a:endParaRPr lang="de-DE" sz="1200" dirty="0"/>
          </a:p>
          <a:p>
            <a:pPr lvl="0"/>
            <a:r>
              <a:rPr lang="de-DE" sz="1200" b="1" dirty="0" smtClean="0"/>
              <a:t>3. </a:t>
            </a:r>
            <a:r>
              <a:rPr lang="de-DE" sz="1200" dirty="0" err="1" smtClean="0"/>
              <a:t>Adjust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image‘s</a:t>
            </a:r>
            <a:r>
              <a:rPr lang="de-DE" sz="1200" dirty="0" smtClean="0"/>
              <a:t> </a:t>
            </a:r>
            <a:r>
              <a:rPr lang="de-DE" sz="1200" dirty="0" err="1" smtClean="0"/>
              <a:t>dimensions</a:t>
            </a:r>
            <a:r>
              <a:rPr lang="de-DE" sz="1200" dirty="0" smtClean="0"/>
              <a:t> so </a:t>
            </a:r>
            <a:r>
              <a:rPr lang="de-DE" sz="1200" dirty="0" err="1" smtClean="0"/>
              <a:t>that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margins</a:t>
            </a:r>
            <a:r>
              <a:rPr lang="de-DE" sz="1200" dirty="0" smtClean="0"/>
              <a:t> </a:t>
            </a:r>
            <a:r>
              <a:rPr lang="de-DE" sz="1200" dirty="0" err="1" smtClean="0"/>
              <a:t>remain</a:t>
            </a:r>
            <a:r>
              <a:rPr lang="de-DE" sz="1200" dirty="0" smtClean="0"/>
              <a:t> </a:t>
            </a:r>
            <a:r>
              <a:rPr lang="de-DE" sz="1200" dirty="0" err="1" smtClean="0"/>
              <a:t>visible</a:t>
            </a:r>
            <a:endParaRPr lang="de-DE" sz="1200" dirty="0"/>
          </a:p>
          <a:p>
            <a:pPr lvl="0"/>
            <a:r>
              <a:rPr lang="de-DE" sz="1200" b="1" dirty="0" smtClean="0"/>
              <a:t>4. </a:t>
            </a:r>
            <a:r>
              <a:rPr lang="de-DE" sz="1200" dirty="0" smtClean="0"/>
              <a:t>Print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labels</a:t>
            </a:r>
            <a:r>
              <a:rPr lang="de-DE" sz="1200" dirty="0" smtClean="0"/>
              <a:t> </a:t>
            </a:r>
            <a:r>
              <a:rPr lang="de-DE" sz="1200" dirty="0" err="1" smtClean="0"/>
              <a:t>template</a:t>
            </a:r>
            <a:endParaRPr lang="de-DE" sz="1200" dirty="0"/>
          </a:p>
        </p:txBody>
      </p:sp>
      <p:sp>
        <p:nvSpPr>
          <p:cNvPr id="7" name="Rectangle 6"/>
          <p:cNvSpPr/>
          <p:nvPr/>
        </p:nvSpPr>
        <p:spPr>
          <a:xfrm>
            <a:off x="404664" y="6300192"/>
            <a:ext cx="604867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b="1" dirty="0" err="1" smtClean="0"/>
              <a:t>Istruzioni</a:t>
            </a:r>
            <a:endParaRPr lang="de-DE" sz="1400" b="1" dirty="0" smtClean="0"/>
          </a:p>
          <a:p>
            <a:pPr lvl="0"/>
            <a:r>
              <a:rPr lang="de-DE" sz="1200" b="1" dirty="0" smtClean="0"/>
              <a:t>1. </a:t>
            </a:r>
            <a:r>
              <a:rPr lang="it-IT" sz="1200" dirty="0" smtClean="0"/>
              <a:t>Scegliete </a:t>
            </a:r>
            <a:r>
              <a:rPr lang="it-IT" sz="1200" dirty="0"/>
              <a:t>un </a:t>
            </a:r>
            <a:r>
              <a:rPr lang="it-IT" sz="1200" dirty="0" smtClean="0"/>
              <a:t>modello di etichette </a:t>
            </a:r>
            <a:r>
              <a:rPr lang="it-IT" sz="1200" dirty="0"/>
              <a:t>in base </a:t>
            </a:r>
            <a:r>
              <a:rPr lang="it-IT" sz="1200" dirty="0" smtClean="0"/>
              <a:t>alle vostre  </a:t>
            </a:r>
            <a:r>
              <a:rPr lang="it-IT" sz="1200" dirty="0"/>
              <a:t>proprie esigenze (con o senza numero </a:t>
            </a:r>
            <a:r>
              <a:rPr lang="it-IT" sz="1200" dirty="0" smtClean="0"/>
              <a:t>di attrezzo)</a:t>
            </a:r>
          </a:p>
          <a:p>
            <a:pPr lvl="0"/>
            <a:r>
              <a:rPr lang="de-DE" sz="1200" b="1" dirty="0" smtClean="0"/>
              <a:t>2. </a:t>
            </a:r>
            <a:r>
              <a:rPr lang="it-IT" sz="1200" dirty="0" smtClean="0"/>
              <a:t>Posizionate </a:t>
            </a:r>
            <a:r>
              <a:rPr lang="it-IT" sz="1200" dirty="0"/>
              <a:t>l'immagine della vostra scelta </a:t>
            </a:r>
            <a:r>
              <a:rPr lang="it-IT" sz="1200" dirty="0" smtClean="0"/>
              <a:t>nelle quadrati modello</a:t>
            </a:r>
            <a:endParaRPr lang="de-DE" sz="1200" dirty="0" smtClean="0"/>
          </a:p>
          <a:p>
            <a:pPr lvl="0"/>
            <a:r>
              <a:rPr lang="de-DE" sz="1200" b="1" dirty="0" smtClean="0"/>
              <a:t>3. </a:t>
            </a:r>
            <a:r>
              <a:rPr lang="it-IT" sz="1200" dirty="0" smtClean="0"/>
              <a:t>Impostate </a:t>
            </a:r>
            <a:r>
              <a:rPr lang="it-IT" sz="1200" dirty="0"/>
              <a:t>le dimensioni dell'immagine in modo che i margini rimangano </a:t>
            </a:r>
            <a:r>
              <a:rPr lang="it-IT" sz="1200" dirty="0" smtClean="0"/>
              <a:t>visibili</a:t>
            </a:r>
            <a:endParaRPr lang="de-DE" sz="1200" dirty="0" smtClean="0"/>
          </a:p>
          <a:p>
            <a:pPr lvl="0"/>
            <a:r>
              <a:rPr lang="de-DE" sz="1200" b="1" dirty="0" smtClean="0"/>
              <a:t>4. </a:t>
            </a:r>
            <a:r>
              <a:rPr lang="it-IT" sz="1200" dirty="0" smtClean="0"/>
              <a:t>Stampate vostre etichette</a:t>
            </a:r>
            <a:endParaRPr lang="de-DE" sz="1200" dirty="0"/>
          </a:p>
        </p:txBody>
      </p:sp>
      <p:sp>
        <p:nvSpPr>
          <p:cNvPr id="8" name="Rectangle 7"/>
          <p:cNvSpPr/>
          <p:nvPr/>
        </p:nvSpPr>
        <p:spPr>
          <a:xfrm>
            <a:off x="417590" y="5004048"/>
            <a:ext cx="604867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b="1" dirty="0" err="1" smtClean="0"/>
              <a:t>Instructions</a:t>
            </a:r>
            <a:endParaRPr lang="de-DE" sz="1400" b="1" dirty="0" smtClean="0"/>
          </a:p>
          <a:p>
            <a:pPr lvl="0"/>
            <a:r>
              <a:rPr lang="de-DE" sz="1200" b="1" dirty="0" smtClean="0"/>
              <a:t>1. </a:t>
            </a:r>
            <a:r>
              <a:rPr lang="de-DE" sz="1200" dirty="0" err="1" smtClean="0"/>
              <a:t>Choisissez</a:t>
            </a:r>
            <a:r>
              <a:rPr lang="de-DE" sz="1200" dirty="0" smtClean="0"/>
              <a:t> </a:t>
            </a:r>
            <a:r>
              <a:rPr lang="fr-FR" sz="1200" dirty="0" smtClean="0"/>
              <a:t>un </a:t>
            </a:r>
            <a:r>
              <a:rPr lang="fr-FR" sz="1200" dirty="0"/>
              <a:t>modèle en fonction de vos besoins (avec ou sans numéro d'outil)</a:t>
            </a:r>
            <a:endParaRPr lang="de-DE" sz="1200" dirty="0" smtClean="0"/>
          </a:p>
          <a:p>
            <a:pPr lvl="0"/>
            <a:r>
              <a:rPr lang="de-DE" sz="1200" b="1" dirty="0" smtClean="0"/>
              <a:t>2. </a:t>
            </a:r>
            <a:r>
              <a:rPr lang="fr-FR" sz="1200" dirty="0"/>
              <a:t>Placez l'image de votre choix dans </a:t>
            </a:r>
            <a:r>
              <a:rPr lang="fr-FR" sz="1200" dirty="0" smtClean="0"/>
              <a:t>les rectangles du modèle</a:t>
            </a:r>
            <a:endParaRPr lang="de-DE" sz="1200" dirty="0" smtClean="0"/>
          </a:p>
          <a:p>
            <a:pPr lvl="0"/>
            <a:r>
              <a:rPr lang="de-DE" sz="1200" b="1" dirty="0" smtClean="0"/>
              <a:t>3. </a:t>
            </a:r>
            <a:r>
              <a:rPr lang="fr-FR" sz="1200" dirty="0"/>
              <a:t>Définissez les dimensions de l'image de sorte que les marges restent </a:t>
            </a:r>
            <a:r>
              <a:rPr lang="fr-FR" sz="1200" dirty="0" smtClean="0"/>
              <a:t>visibles</a:t>
            </a:r>
            <a:endParaRPr lang="de-DE" sz="1200" dirty="0" smtClean="0"/>
          </a:p>
          <a:p>
            <a:pPr lvl="0"/>
            <a:r>
              <a:rPr lang="de-DE" sz="1200" b="1" dirty="0" smtClean="0"/>
              <a:t>4. </a:t>
            </a:r>
            <a:r>
              <a:rPr lang="fr-FR" sz="1200" dirty="0"/>
              <a:t>Imprimez vos étiquettes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493544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2976" y="1112089"/>
            <a:ext cx="2700000" cy="18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512976" y="2912089"/>
            <a:ext cx="2700000" cy="3600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de-DE" b="1" dirty="0" err="1" smtClean="0">
                <a:ln w="19050">
                  <a:noFill/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xxx.xxx</a:t>
            </a:r>
            <a:endParaRPr lang="en-US" b="1" dirty="0">
              <a:ln w="19050">
                <a:noFill/>
                <a:prstDash val="solid"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37312" y="1115856"/>
            <a:ext cx="2700000" cy="18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lowchart: Process 21"/>
          <p:cNvSpPr/>
          <p:nvPr/>
        </p:nvSpPr>
        <p:spPr>
          <a:xfrm>
            <a:off x="3537312" y="2915856"/>
            <a:ext cx="2700000" cy="3600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de-DE" b="1" dirty="0" err="1" smtClean="0">
                <a:ln w="19050">
                  <a:noFill/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xxx.xxx</a:t>
            </a:r>
            <a:endParaRPr lang="en-US" b="1" dirty="0">
              <a:ln w="19050">
                <a:noFill/>
                <a:prstDash val="solid"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98350" y="3454930"/>
            <a:ext cx="2700000" cy="18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lowchart: Process 28"/>
          <p:cNvSpPr/>
          <p:nvPr/>
        </p:nvSpPr>
        <p:spPr>
          <a:xfrm>
            <a:off x="498350" y="5254930"/>
            <a:ext cx="2700000" cy="3600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de-DE" b="1" dirty="0" err="1" smtClean="0">
                <a:ln w="19050">
                  <a:noFill/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xxx.xxx</a:t>
            </a:r>
            <a:endParaRPr lang="en-US" b="1" dirty="0">
              <a:ln w="19050">
                <a:noFill/>
                <a:prstDash val="solid"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522686" y="3458697"/>
            <a:ext cx="2700000" cy="18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lowchart: Process 30"/>
          <p:cNvSpPr/>
          <p:nvPr/>
        </p:nvSpPr>
        <p:spPr>
          <a:xfrm>
            <a:off x="3522686" y="5258697"/>
            <a:ext cx="2700000" cy="3600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de-DE" b="1" dirty="0" err="1" smtClean="0">
                <a:ln w="19050">
                  <a:noFill/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xxx.xxx</a:t>
            </a:r>
            <a:endParaRPr lang="en-US" b="1" dirty="0">
              <a:ln w="19050">
                <a:noFill/>
                <a:prstDash val="solid"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2976" y="5792609"/>
            <a:ext cx="2700000" cy="18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lowchart: Process 32"/>
          <p:cNvSpPr/>
          <p:nvPr/>
        </p:nvSpPr>
        <p:spPr>
          <a:xfrm>
            <a:off x="512976" y="7592609"/>
            <a:ext cx="2700000" cy="3600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de-DE" b="1" dirty="0" err="1" smtClean="0">
                <a:ln w="19050">
                  <a:noFill/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xxx.xxx</a:t>
            </a:r>
            <a:endParaRPr lang="en-US" b="1" dirty="0">
              <a:ln w="19050">
                <a:noFill/>
                <a:prstDash val="solid"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37312" y="5796376"/>
            <a:ext cx="2700000" cy="18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lowchart: Process 34"/>
          <p:cNvSpPr/>
          <p:nvPr/>
        </p:nvSpPr>
        <p:spPr>
          <a:xfrm>
            <a:off x="3537312" y="7596376"/>
            <a:ext cx="2700000" cy="3600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de-DE" b="1" dirty="0" err="1" smtClean="0">
                <a:ln w="19050">
                  <a:noFill/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xxx.xxx</a:t>
            </a:r>
            <a:endParaRPr lang="en-US" b="1" dirty="0">
              <a:ln w="19050">
                <a:noFill/>
                <a:prstDash val="solid"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570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6672" y="3452886"/>
            <a:ext cx="2700000" cy="216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546884" y="1085006"/>
            <a:ext cx="2700000" cy="216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76672" y="1085006"/>
            <a:ext cx="2700000" cy="216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511563" y="3452886"/>
            <a:ext cx="2700000" cy="216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6672" y="5837534"/>
            <a:ext cx="2700000" cy="216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530761" y="5837534"/>
            <a:ext cx="2700000" cy="216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46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Microsoft Office PowerPoint</Application>
  <PresentationFormat>On-screen Show (4:3)</PresentationFormat>
  <Paragraphs>33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SPX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Cuauhtémoc Garcia Ramirez</dc:creator>
  <cp:lastModifiedBy>Cuauhtémoc Garcia Ramirez</cp:lastModifiedBy>
  <cp:revision>34</cp:revision>
  <dcterms:created xsi:type="dcterms:W3CDTF">2015-07-06T08:04:35Z</dcterms:created>
  <dcterms:modified xsi:type="dcterms:W3CDTF">2015-07-08T13:52:54Z</dcterms:modified>
</cp:coreProperties>
</file>